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8"/>
  </p:notesMasterIdLst>
  <p:sldIdLst>
    <p:sldId id="750" r:id="rId3"/>
    <p:sldId id="751" r:id="rId4"/>
    <p:sldId id="752" r:id="rId5"/>
    <p:sldId id="753" r:id="rId6"/>
    <p:sldId id="75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8F189C81-1386-4065-B896-4A03BE5441C2}"/>
    <pc:docChg chg="undo custSel addSld delSld modSld">
      <pc:chgData name="贵申 王" userId="201fba2491c5f930" providerId="LiveId" clId="{8F189C81-1386-4065-B896-4A03BE5441C2}" dt="2025-03-07T02:19:30.954" v="50" actId="20577"/>
      <pc:docMkLst>
        <pc:docMk/>
      </pc:docMkLst>
      <pc:sldChg chg="modSp mod">
        <pc:chgData name="贵申 王" userId="201fba2491c5f930" providerId="LiveId" clId="{8F189C81-1386-4065-B896-4A03BE5441C2}" dt="2025-03-07T02:19:25.332" v="46" actId="20577"/>
        <pc:sldMkLst>
          <pc:docMk/>
          <pc:sldMk cId="0" sldId="750"/>
        </pc:sldMkLst>
        <pc:spChg chg="mod">
          <ac:chgData name="贵申 王" userId="201fba2491c5f930" providerId="LiveId" clId="{8F189C81-1386-4065-B896-4A03BE5441C2}" dt="2025-03-07T02:17:55.072" v="27" actId="20577"/>
          <ac:spMkLst>
            <pc:docMk/>
            <pc:sldMk cId="0" sldId="750"/>
            <ac:spMk id="2" creationId="{08CC6701-AED3-F400-D594-DB772386CEEE}"/>
          </ac:spMkLst>
        </pc:spChg>
        <pc:spChg chg="mod">
          <ac:chgData name="贵申 王" userId="201fba2491c5f930" providerId="LiveId" clId="{8F189C81-1386-4065-B896-4A03BE5441C2}" dt="2025-03-07T02:19:25.332" v="46" actId="20577"/>
          <ac:spMkLst>
            <pc:docMk/>
            <pc:sldMk cId="0" sldId="750"/>
            <ac:spMk id="166914" creationId="{052D4C94-A157-2FEF-961B-00FFA695EF80}"/>
          </ac:spMkLst>
        </pc:spChg>
      </pc:sldChg>
      <pc:sldChg chg="del">
        <pc:chgData name="贵申 王" userId="201fba2491c5f930" providerId="LiveId" clId="{8F189C81-1386-4065-B896-4A03BE5441C2}" dt="2025-03-07T02:06:56.081" v="0" actId="47"/>
        <pc:sldMkLst>
          <pc:docMk/>
          <pc:sldMk cId="1577752736" sldId="751"/>
        </pc:sldMkLst>
      </pc:sldChg>
      <pc:sldChg chg="modSp add mod">
        <pc:chgData name="贵申 王" userId="201fba2491c5f930" providerId="LiveId" clId="{8F189C81-1386-4065-B896-4A03BE5441C2}" dt="2025-03-07T02:19:30.954" v="50" actId="20577"/>
        <pc:sldMkLst>
          <pc:docMk/>
          <pc:sldMk cId="3733168152" sldId="751"/>
        </pc:sldMkLst>
      </pc:sldChg>
      <pc:sldChg chg="del">
        <pc:chgData name="贵申 王" userId="201fba2491c5f930" providerId="LiveId" clId="{8F189C81-1386-4065-B896-4A03BE5441C2}" dt="2025-03-07T02:06:56.358" v="1" actId="47"/>
        <pc:sldMkLst>
          <pc:docMk/>
          <pc:sldMk cId="435702189" sldId="752"/>
        </pc:sldMkLst>
      </pc:sldChg>
      <pc:sldChg chg="del">
        <pc:chgData name="贵申 王" userId="201fba2491c5f930" providerId="LiveId" clId="{8F189C81-1386-4065-B896-4A03BE5441C2}" dt="2025-03-07T02:06:56.714" v="2" actId="47"/>
        <pc:sldMkLst>
          <pc:docMk/>
          <pc:sldMk cId="1561950303" sldId="753"/>
        </pc:sldMkLst>
      </pc:sldChg>
    </pc:docChg>
  </pc:docChgLst>
  <pc:docChgLst>
    <pc:chgData name="贵申 王" userId="201fba2491c5f930" providerId="LiveId" clId="{5260EC03-0AFD-4460-9613-1A4155B01AC5}"/>
    <pc:docChg chg="addSld delSld modSld">
      <pc:chgData name="贵申 王" userId="201fba2491c5f930" providerId="LiveId" clId="{5260EC03-0AFD-4460-9613-1A4155B01AC5}" dt="2025-04-11T00:56:03.900" v="43" actId="20577"/>
      <pc:docMkLst>
        <pc:docMk/>
      </pc:docMkLst>
      <pc:sldChg chg="modSp mod">
        <pc:chgData name="贵申 王" userId="201fba2491c5f930" providerId="LiveId" clId="{5260EC03-0AFD-4460-9613-1A4155B01AC5}" dt="2025-04-11T00:55:26.945" v="35" actId="20577"/>
        <pc:sldMkLst>
          <pc:docMk/>
          <pc:sldMk cId="0" sldId="750"/>
        </pc:sldMkLst>
        <pc:spChg chg="mod">
          <ac:chgData name="贵申 王" userId="201fba2491c5f930" providerId="LiveId" clId="{5260EC03-0AFD-4460-9613-1A4155B01AC5}" dt="2025-04-11T00:55:26.945" v="35" actId="20577"/>
          <ac:spMkLst>
            <pc:docMk/>
            <pc:sldMk cId="0" sldId="750"/>
            <ac:spMk id="2" creationId="{08CC6701-AED3-F400-D594-DB772386CEEE}"/>
          </ac:spMkLst>
        </pc:spChg>
        <pc:spChg chg="mod">
          <ac:chgData name="贵申 王" userId="201fba2491c5f930" providerId="LiveId" clId="{5260EC03-0AFD-4460-9613-1A4155B01AC5}" dt="2025-04-11T00:51:27.439" v="7" actId="20577"/>
          <ac:spMkLst>
            <pc:docMk/>
            <pc:sldMk cId="0" sldId="750"/>
            <ac:spMk id="166914" creationId="{052D4C94-A157-2FEF-961B-00FFA695EF80}"/>
          </ac:spMkLst>
        </pc:spChg>
      </pc:sldChg>
      <pc:sldChg chg="del">
        <pc:chgData name="贵申 王" userId="201fba2491c5f930" providerId="LiveId" clId="{5260EC03-0AFD-4460-9613-1A4155B01AC5}" dt="2025-04-11T00:17:15.791" v="0" actId="47"/>
        <pc:sldMkLst>
          <pc:docMk/>
          <pc:sldMk cId="2392458602" sldId="751"/>
        </pc:sldMkLst>
      </pc:sldChg>
      <pc:sldChg chg="modSp add mod">
        <pc:chgData name="贵申 王" userId="201fba2491c5f930" providerId="LiveId" clId="{5260EC03-0AFD-4460-9613-1A4155B01AC5}" dt="2025-04-11T00:55:42.952" v="37" actId="20577"/>
        <pc:sldMkLst>
          <pc:docMk/>
          <pc:sldMk cId="4171094569" sldId="751"/>
        </pc:sldMkLst>
        <pc:spChg chg="mod">
          <ac:chgData name="贵申 王" userId="201fba2491c5f930" providerId="LiveId" clId="{5260EC03-0AFD-4460-9613-1A4155B01AC5}" dt="2025-04-11T00:55:42.952" v="37" actId="20577"/>
          <ac:spMkLst>
            <pc:docMk/>
            <pc:sldMk cId="4171094569" sldId="751"/>
            <ac:spMk id="2" creationId="{3E455B6F-C577-ACB4-F923-852FCB5E903B}"/>
          </ac:spMkLst>
        </pc:spChg>
        <pc:spChg chg="mod">
          <ac:chgData name="贵申 王" userId="201fba2491c5f930" providerId="LiveId" clId="{5260EC03-0AFD-4460-9613-1A4155B01AC5}" dt="2025-04-11T00:52:17.498" v="12" actId="20577"/>
          <ac:spMkLst>
            <pc:docMk/>
            <pc:sldMk cId="4171094569" sldId="751"/>
            <ac:spMk id="166914" creationId="{C279EBB9-8B21-31DC-5638-B0FA197F0861}"/>
          </ac:spMkLst>
        </pc:spChg>
      </pc:sldChg>
      <pc:sldChg chg="modSp add mod">
        <pc:chgData name="贵申 王" userId="201fba2491c5f930" providerId="LiveId" clId="{5260EC03-0AFD-4460-9613-1A4155B01AC5}" dt="2025-04-11T00:55:50.313" v="39" actId="20577"/>
        <pc:sldMkLst>
          <pc:docMk/>
          <pc:sldMk cId="679298770" sldId="752"/>
        </pc:sldMkLst>
        <pc:spChg chg="mod">
          <ac:chgData name="贵申 王" userId="201fba2491c5f930" providerId="LiveId" clId="{5260EC03-0AFD-4460-9613-1A4155B01AC5}" dt="2025-04-11T00:55:50.313" v="39" actId="20577"/>
          <ac:spMkLst>
            <pc:docMk/>
            <pc:sldMk cId="679298770" sldId="752"/>
            <ac:spMk id="2" creationId="{0FFC777C-4446-37A2-FD92-E1679022B3CC}"/>
          </ac:spMkLst>
        </pc:spChg>
        <pc:spChg chg="mod">
          <ac:chgData name="贵申 王" userId="201fba2491c5f930" providerId="LiveId" clId="{5260EC03-0AFD-4460-9613-1A4155B01AC5}" dt="2025-04-11T00:52:52.761" v="18" actId="20577"/>
          <ac:spMkLst>
            <pc:docMk/>
            <pc:sldMk cId="679298770" sldId="752"/>
            <ac:spMk id="166914" creationId="{181D96CA-7042-43FF-4ABC-7ED902B11BD6}"/>
          </ac:spMkLst>
        </pc:spChg>
      </pc:sldChg>
      <pc:sldChg chg="del">
        <pc:chgData name="贵申 王" userId="201fba2491c5f930" providerId="LiveId" clId="{5260EC03-0AFD-4460-9613-1A4155B01AC5}" dt="2025-04-11T00:17:16.303" v="1" actId="47"/>
        <pc:sldMkLst>
          <pc:docMk/>
          <pc:sldMk cId="2117945463" sldId="752"/>
        </pc:sldMkLst>
      </pc:sldChg>
      <pc:sldChg chg="modSp add mod">
        <pc:chgData name="贵申 王" userId="201fba2491c5f930" providerId="LiveId" clId="{5260EC03-0AFD-4460-9613-1A4155B01AC5}" dt="2025-04-11T00:55:59.412" v="41" actId="20577"/>
        <pc:sldMkLst>
          <pc:docMk/>
          <pc:sldMk cId="4179706" sldId="753"/>
        </pc:sldMkLst>
        <pc:spChg chg="mod">
          <ac:chgData name="贵申 王" userId="201fba2491c5f930" providerId="LiveId" clId="{5260EC03-0AFD-4460-9613-1A4155B01AC5}" dt="2025-04-11T00:55:59.412" v="41" actId="20577"/>
          <ac:spMkLst>
            <pc:docMk/>
            <pc:sldMk cId="4179706" sldId="753"/>
            <ac:spMk id="2" creationId="{56645805-6663-7357-DD43-DAB846C98ACC}"/>
          </ac:spMkLst>
        </pc:spChg>
        <pc:spChg chg="mod">
          <ac:chgData name="贵申 王" userId="201fba2491c5f930" providerId="LiveId" clId="{5260EC03-0AFD-4460-9613-1A4155B01AC5}" dt="2025-04-11T00:53:24.930" v="24" actId="20577"/>
          <ac:spMkLst>
            <pc:docMk/>
            <pc:sldMk cId="4179706" sldId="753"/>
            <ac:spMk id="166914" creationId="{E63D51D7-274F-1062-A74F-AF0253D29C9D}"/>
          </ac:spMkLst>
        </pc:spChg>
      </pc:sldChg>
      <pc:sldChg chg="modSp add mod">
        <pc:chgData name="贵申 王" userId="201fba2491c5f930" providerId="LiveId" clId="{5260EC03-0AFD-4460-9613-1A4155B01AC5}" dt="2025-04-11T00:56:03.900" v="43" actId="20577"/>
        <pc:sldMkLst>
          <pc:docMk/>
          <pc:sldMk cId="698382800" sldId="754"/>
        </pc:sldMkLst>
        <pc:spChg chg="mod">
          <ac:chgData name="贵申 王" userId="201fba2491c5f930" providerId="LiveId" clId="{5260EC03-0AFD-4460-9613-1A4155B01AC5}" dt="2025-04-11T00:56:03.900" v="43" actId="20577"/>
          <ac:spMkLst>
            <pc:docMk/>
            <pc:sldMk cId="698382800" sldId="754"/>
            <ac:spMk id="2" creationId="{F4C6AE25-2DAC-477F-4B4B-B854FBFA7F17}"/>
          </ac:spMkLst>
        </pc:spChg>
        <pc:spChg chg="mod">
          <ac:chgData name="贵申 王" userId="201fba2491c5f930" providerId="LiveId" clId="{5260EC03-0AFD-4460-9613-1A4155B01AC5}" dt="2025-04-11T00:53:58.514" v="30" actId="20577"/>
          <ac:spMkLst>
            <pc:docMk/>
            <pc:sldMk cId="698382800" sldId="754"/>
            <ac:spMk id="166914" creationId="{AF42D18F-5491-A559-A897-B31BF01C91E7}"/>
          </ac:spMkLst>
        </pc:spChg>
      </pc:sldChg>
      <pc:sldChg chg="del">
        <pc:chgData name="贵申 王" userId="201fba2491c5f930" providerId="LiveId" clId="{5260EC03-0AFD-4460-9613-1A4155B01AC5}" dt="2025-04-11T00:17:16.805" v="2" actId="47"/>
        <pc:sldMkLst>
          <pc:docMk/>
          <pc:sldMk cId="2084493771" sldId="754"/>
        </pc:sldMkLst>
      </pc:sldChg>
    </pc:docChg>
  </pc:docChgLst>
  <pc:docChgLst>
    <pc:chgData name="贵申 王" userId="201fba2491c5f930" providerId="LiveId" clId="{70F06D83-763E-43BA-95CC-A03640D9F9ED}"/>
    <pc:docChg chg="addSld delSld modSld">
      <pc:chgData name="贵申 王" userId="201fba2491c5f930" providerId="LiveId" clId="{70F06D83-763E-43BA-95CC-A03640D9F9ED}" dt="2025-03-14T01:24:31.589" v="88" actId="20577"/>
      <pc:docMkLst>
        <pc:docMk/>
      </pc:docMkLst>
      <pc:sldChg chg="modSp mod">
        <pc:chgData name="贵申 王" userId="201fba2491c5f930" providerId="LiveId" clId="{70F06D83-763E-43BA-95CC-A03640D9F9ED}" dt="2025-03-14T01:17:13.759" v="69" actId="20577"/>
        <pc:sldMkLst>
          <pc:docMk/>
          <pc:sldMk cId="0" sldId="750"/>
        </pc:sldMkLst>
        <pc:spChg chg="mod">
          <ac:chgData name="贵申 王" userId="201fba2491c5f930" providerId="LiveId" clId="{70F06D83-763E-43BA-95CC-A03640D9F9ED}" dt="2025-03-14T01:17:13.759" v="69" actId="20577"/>
          <ac:spMkLst>
            <pc:docMk/>
            <pc:sldMk cId="0" sldId="750"/>
            <ac:spMk id="2" creationId="{08CC6701-AED3-F400-D594-DB772386CEEE}"/>
          </ac:spMkLst>
        </pc:spChg>
        <pc:spChg chg="mod">
          <ac:chgData name="贵申 王" userId="201fba2491c5f930" providerId="LiveId" clId="{70F06D83-763E-43BA-95CC-A03640D9F9ED}" dt="2025-03-14T01:04:04.041" v="6" actId="20577"/>
          <ac:spMkLst>
            <pc:docMk/>
            <pc:sldMk cId="0" sldId="750"/>
            <ac:spMk id="166914" creationId="{052D4C94-A157-2FEF-961B-00FFA695EF80}"/>
          </ac:spMkLst>
        </pc:spChg>
      </pc:sldChg>
      <pc:sldChg chg="modSp add mod">
        <pc:chgData name="贵申 王" userId="201fba2491c5f930" providerId="LiveId" clId="{70F06D83-763E-43BA-95CC-A03640D9F9ED}" dt="2025-03-14T01:17:29.997" v="74" actId="20577"/>
        <pc:sldMkLst>
          <pc:docMk/>
          <pc:sldMk cId="2392458602" sldId="751"/>
        </pc:sldMkLst>
      </pc:sldChg>
      <pc:sldChg chg="del">
        <pc:chgData name="贵申 王" userId="201fba2491c5f930" providerId="LiveId" clId="{70F06D83-763E-43BA-95CC-A03640D9F9ED}" dt="2025-03-14T00:42:23.080" v="0" actId="47"/>
        <pc:sldMkLst>
          <pc:docMk/>
          <pc:sldMk cId="3733168152" sldId="751"/>
        </pc:sldMkLst>
      </pc:sldChg>
      <pc:sldChg chg="modSp add mod">
        <pc:chgData name="贵申 王" userId="201fba2491c5f930" providerId="LiveId" clId="{70F06D83-763E-43BA-95CC-A03640D9F9ED}" dt="2025-03-14T01:24:31.589" v="88" actId="20577"/>
        <pc:sldMkLst>
          <pc:docMk/>
          <pc:sldMk cId="2117945463" sldId="752"/>
        </pc:sldMkLst>
      </pc:sldChg>
      <pc:sldChg chg="new del">
        <pc:chgData name="贵申 王" userId="201fba2491c5f930" providerId="LiveId" clId="{70F06D83-763E-43BA-95CC-A03640D9F9ED}" dt="2025-03-14T01:09:24.324" v="37" actId="2696"/>
        <pc:sldMkLst>
          <pc:docMk/>
          <pc:sldMk cId="2031218719" sldId="753"/>
        </pc:sldMkLst>
      </pc:sldChg>
      <pc:sldChg chg="modSp add mod">
        <pc:chgData name="贵申 王" userId="201fba2491c5f930" providerId="LiveId" clId="{70F06D83-763E-43BA-95CC-A03640D9F9ED}" dt="2025-03-14T01:17:47.024" v="84" actId="20577"/>
        <pc:sldMkLst>
          <pc:docMk/>
          <pc:sldMk cId="2084493771" sldId="754"/>
        </pc:sldMkLst>
      </pc:sldChg>
    </pc:docChg>
  </pc:docChgLst>
  <pc:docChgLst>
    <pc:chgData name="贵申 王" userId="201fba2491c5f930" providerId="LiveId" clId="{F15787C7-5665-49A2-80B4-0B87DCD3C9A9}"/>
    <pc:docChg chg="modSld">
      <pc:chgData name="贵申 王" userId="201fba2491c5f930" providerId="LiveId" clId="{F15787C7-5665-49A2-80B4-0B87DCD3C9A9}" dt="2024-03-21T01:10:57.778" v="0" actId="1076"/>
      <pc:docMkLst>
        <pc:docMk/>
      </pc:docMkLst>
      <pc:sldChg chg="modSp">
        <pc:chgData name="贵申 王" userId="201fba2491c5f930" providerId="LiveId" clId="{F15787C7-5665-49A2-80B4-0B87DCD3C9A9}" dt="2024-03-21T01:10:57.778" v="0" actId="1076"/>
        <pc:sldMkLst>
          <pc:docMk/>
          <pc:sldMk cId="0" sldId="753"/>
        </pc:sldMkLst>
      </pc:sldChg>
    </pc:docChg>
  </pc:docChgLst>
  <pc:docChgLst>
    <pc:chgData name="贵申 王" userId="201fba2491c5f930" providerId="LiveId" clId="{828ACA6E-8A6F-4327-ABA2-47123F556BCD}"/>
    <pc:docChg chg="addSld delSld modSld">
      <pc:chgData name="贵申 王" userId="201fba2491c5f930" providerId="LiveId" clId="{828ACA6E-8A6F-4327-ABA2-47123F556BCD}" dt="2024-12-19T05:53:47.784" v="23" actId="20577"/>
      <pc:docMkLst>
        <pc:docMk/>
      </pc:docMkLst>
      <pc:sldChg chg="del">
        <pc:chgData name="贵申 王" userId="201fba2491c5f930" providerId="LiveId" clId="{828ACA6E-8A6F-4327-ABA2-47123F556BCD}" dt="2024-12-19T05:46:48.385" v="0" actId="47"/>
        <pc:sldMkLst>
          <pc:docMk/>
          <pc:sldMk cId="3470090091" sldId="751"/>
        </pc:sldMkLst>
      </pc:sldChg>
      <pc:sldChg chg="modSp add mod">
        <pc:chgData name="贵申 王" userId="201fba2491c5f930" providerId="LiveId" clId="{828ACA6E-8A6F-4327-ABA2-47123F556BCD}" dt="2024-12-19T05:51:54.950" v="17"/>
        <pc:sldMkLst>
          <pc:docMk/>
          <pc:sldMk cId="4169688185" sldId="751"/>
        </pc:sldMkLst>
      </pc:sldChg>
      <pc:sldChg chg="modSp add mod">
        <pc:chgData name="贵申 王" userId="201fba2491c5f930" providerId="LiveId" clId="{828ACA6E-8A6F-4327-ABA2-47123F556BCD}" dt="2024-12-19T05:53:47.784" v="23" actId="20577"/>
        <pc:sldMkLst>
          <pc:docMk/>
          <pc:sldMk cId="1057902094" sldId="752"/>
        </pc:sldMkLst>
      </pc:sldChg>
      <pc:sldChg chg="del">
        <pc:chgData name="贵申 王" userId="201fba2491c5f930" providerId="LiveId" clId="{828ACA6E-8A6F-4327-ABA2-47123F556BCD}" dt="2024-12-19T05:46:48.786" v="1" actId="47"/>
        <pc:sldMkLst>
          <pc:docMk/>
          <pc:sldMk cId="1999996082" sldId="752"/>
        </pc:sldMkLst>
      </pc:sldChg>
      <pc:sldChg chg="del">
        <pc:chgData name="贵申 王" userId="201fba2491c5f930" providerId="LiveId" clId="{828ACA6E-8A6F-4327-ABA2-47123F556BCD}" dt="2024-12-19T05:46:49.603" v="3" actId="47"/>
        <pc:sldMkLst>
          <pc:docMk/>
          <pc:sldMk cId="2760664139" sldId="753"/>
        </pc:sldMkLst>
      </pc:sldChg>
      <pc:sldChg chg="del">
        <pc:chgData name="贵申 王" userId="201fba2491c5f930" providerId="LiveId" clId="{828ACA6E-8A6F-4327-ABA2-47123F556BCD}" dt="2024-12-19T05:46:49.160" v="2" actId="47"/>
        <pc:sldMkLst>
          <pc:docMk/>
          <pc:sldMk cId="114965254" sldId="754"/>
        </pc:sldMkLst>
      </pc:sldChg>
      <pc:sldChg chg="del">
        <pc:chgData name="贵申 王" userId="201fba2491c5f930" providerId="LiveId" clId="{828ACA6E-8A6F-4327-ABA2-47123F556BCD}" dt="2024-12-19T05:46:50.247" v="4" actId="47"/>
        <pc:sldMkLst>
          <pc:docMk/>
          <pc:sldMk cId="1507281858" sldId="755"/>
        </pc:sldMkLst>
      </pc:sldChg>
    </pc:docChg>
  </pc:docChgLst>
  <pc:docChgLst>
    <pc:chgData name="贵申 王" userId="201fba2491c5f930" providerId="LiveId" clId="{F5E624C5-9FDA-4661-B650-D5FD0D6C5F20}"/>
    <pc:docChg chg="undo custSel modSld">
      <pc:chgData name="贵申 王" userId="201fba2491c5f930" providerId="LiveId" clId="{F5E624C5-9FDA-4661-B650-D5FD0D6C5F20}" dt="2024-12-02T03:41:31.150" v="146" actId="20577"/>
      <pc:docMkLst>
        <pc:docMk/>
      </pc:docMkLst>
      <pc:sldChg chg="delSp modSp mod">
        <pc:chgData name="贵申 王" userId="201fba2491c5f930" providerId="LiveId" clId="{F5E624C5-9FDA-4661-B650-D5FD0D6C5F20}" dt="2024-11-29T04:25:41.049" v="42" actId="1076"/>
        <pc:sldMkLst>
          <pc:docMk/>
          <pc:sldMk cId="0" sldId="750"/>
        </pc:sldMkLst>
      </pc:sldChg>
      <pc:sldChg chg="delSp modSp mod">
        <pc:chgData name="贵申 王" userId="201fba2491c5f930" providerId="LiveId" clId="{F5E624C5-9FDA-4661-B650-D5FD0D6C5F20}" dt="2024-11-29T04:29:20.209" v="75" actId="1076"/>
        <pc:sldMkLst>
          <pc:docMk/>
          <pc:sldMk cId="3563561234" sldId="751"/>
        </pc:sldMkLst>
      </pc:sldChg>
      <pc:sldChg chg="delSp modSp mod">
        <pc:chgData name="贵申 王" userId="201fba2491c5f930" providerId="LiveId" clId="{F5E624C5-9FDA-4661-B650-D5FD0D6C5F20}" dt="2024-11-29T04:34:29.100" v="137" actId="20577"/>
        <pc:sldMkLst>
          <pc:docMk/>
          <pc:sldMk cId="615738474" sldId="752"/>
        </pc:sldMkLst>
      </pc:sldChg>
      <pc:sldChg chg="delSp modSp mod">
        <pc:chgData name="贵申 王" userId="201fba2491c5f930" providerId="LiveId" clId="{F5E624C5-9FDA-4661-B650-D5FD0D6C5F20}" dt="2024-12-02T03:41:31.150" v="146" actId="20577"/>
        <pc:sldMkLst>
          <pc:docMk/>
          <pc:sldMk cId="3335324725" sldId="753"/>
        </pc:sldMkLst>
      </pc:sldChg>
    </pc:docChg>
  </pc:docChgLst>
  <pc:docChgLst>
    <pc:chgData name="贵申 王" userId="201fba2491c5f930" providerId="LiveId" clId="{CA8537C8-6534-429C-A11F-91F00ACD8771}"/>
    <pc:docChg chg="modSld">
      <pc:chgData name="贵申 王" userId="201fba2491c5f930" providerId="LiveId" clId="{CA8537C8-6534-429C-A11F-91F00ACD8771}" dt="2024-01-25T02:26:48.493" v="36" actId="1076"/>
      <pc:docMkLst>
        <pc:docMk/>
      </pc:docMkLst>
      <pc:sldChg chg="modSp mod">
        <pc:chgData name="贵申 王" userId="201fba2491c5f930" providerId="LiveId" clId="{CA8537C8-6534-429C-A11F-91F00ACD8771}" dt="2024-01-25T02:26:48.493" v="36" actId="1076"/>
        <pc:sldMkLst>
          <pc:docMk/>
          <pc:sldMk cId="0" sldId="750"/>
        </pc:sldMkLst>
      </pc:sldChg>
      <pc:sldChg chg="modSp mod">
        <pc:chgData name="贵申 王" userId="201fba2491c5f930" providerId="LiveId" clId="{CA8537C8-6534-429C-A11F-91F00ACD8771}" dt="2024-01-25T02:23:20.993" v="14" actId="1076"/>
        <pc:sldMkLst>
          <pc:docMk/>
          <pc:sldMk cId="0" sldId="751"/>
        </pc:sldMkLst>
      </pc:sldChg>
      <pc:sldChg chg="modSp mod">
        <pc:chgData name="贵申 王" userId="201fba2491c5f930" providerId="LiveId" clId="{CA8537C8-6534-429C-A11F-91F00ACD8771}" dt="2024-01-25T02:24:26.354" v="23" actId="1076"/>
        <pc:sldMkLst>
          <pc:docMk/>
          <pc:sldMk cId="0" sldId="752"/>
        </pc:sldMkLst>
      </pc:sldChg>
      <pc:sldChg chg="modSp mod">
        <pc:chgData name="贵申 王" userId="201fba2491c5f930" providerId="LiveId" clId="{CA8537C8-6534-429C-A11F-91F00ACD8771}" dt="2024-01-25T02:26:15.225" v="34" actId="1076"/>
        <pc:sldMkLst>
          <pc:docMk/>
          <pc:sldMk cId="0" sldId="753"/>
        </pc:sldMkLst>
      </pc:sldChg>
    </pc:docChg>
  </pc:docChgLst>
  <pc:docChgLst>
    <pc:chgData name="贵申 王" userId="201fba2491c5f930" providerId="LiveId" clId="{49C3FE33-3ACC-46A2-9EF6-A4520B8D8D50}"/>
    <pc:docChg chg="undo redo custSel addSld delSld modSld">
      <pc:chgData name="贵申 王" userId="201fba2491c5f930" providerId="LiveId" clId="{49C3FE33-3ACC-46A2-9EF6-A4520B8D8D50}" dt="2025-02-28T04:08:12.893" v="72" actId="27107"/>
      <pc:docMkLst>
        <pc:docMk/>
      </pc:docMkLst>
      <pc:sldChg chg="modSp add mod">
        <pc:chgData name="贵申 王" userId="201fba2491c5f930" providerId="LiveId" clId="{49C3FE33-3ACC-46A2-9EF6-A4520B8D8D50}" dt="2025-02-28T04:02:05.903" v="53" actId="20577"/>
        <pc:sldMkLst>
          <pc:docMk/>
          <pc:sldMk cId="1577752736" sldId="751"/>
        </pc:sldMkLst>
      </pc:sldChg>
      <pc:sldChg chg="del">
        <pc:chgData name="贵申 王" userId="201fba2491c5f930" providerId="LiveId" clId="{49C3FE33-3ACC-46A2-9EF6-A4520B8D8D50}" dt="2025-02-28T03:55:31.258" v="0" actId="47"/>
        <pc:sldMkLst>
          <pc:docMk/>
          <pc:sldMk cId="4169688185" sldId="751"/>
        </pc:sldMkLst>
      </pc:sldChg>
      <pc:sldChg chg="modSp add mod">
        <pc:chgData name="贵申 王" userId="201fba2491c5f930" providerId="LiveId" clId="{49C3FE33-3ACC-46A2-9EF6-A4520B8D8D50}" dt="2025-02-28T04:08:12.893" v="72" actId="27107"/>
        <pc:sldMkLst>
          <pc:docMk/>
          <pc:sldMk cId="435702189" sldId="752"/>
        </pc:sldMkLst>
      </pc:sldChg>
      <pc:sldChg chg="del">
        <pc:chgData name="贵申 王" userId="201fba2491c5f930" providerId="LiveId" clId="{49C3FE33-3ACC-46A2-9EF6-A4520B8D8D50}" dt="2025-02-28T03:55:32.078" v="1" actId="47"/>
        <pc:sldMkLst>
          <pc:docMk/>
          <pc:sldMk cId="1057902094" sldId="752"/>
        </pc:sldMkLst>
      </pc:sldChg>
      <pc:sldChg chg="modSp add mod">
        <pc:chgData name="贵申 王" userId="201fba2491c5f930" providerId="LiveId" clId="{49C3FE33-3ACC-46A2-9EF6-A4520B8D8D50}" dt="2025-02-28T04:03:19.105" v="64"/>
        <pc:sldMkLst>
          <pc:docMk/>
          <pc:sldMk cId="1561950303" sldId="753"/>
        </pc:sldMkLst>
      </pc:sldChg>
    </pc:docChg>
  </pc:docChgLst>
  <pc:docChgLst>
    <pc:chgData name="贵申 王" userId="201fba2491c5f930" providerId="LiveId" clId="{20BA80D9-35BC-4237-B7E3-24624BF0695A}"/>
    <pc:docChg chg="modSld">
      <pc:chgData name="贵申 王" userId="201fba2491c5f930" providerId="LiveId" clId="{20BA80D9-35BC-4237-B7E3-24624BF0695A}" dt="2024-11-16T04:39:07.887" v="236" actId="1076"/>
      <pc:docMkLst>
        <pc:docMk/>
      </pc:docMkLst>
      <pc:sldChg chg="addSp modSp mod">
        <pc:chgData name="贵申 王" userId="201fba2491c5f930" providerId="LiveId" clId="{20BA80D9-35BC-4237-B7E3-24624BF0695A}" dt="2024-11-16T04:39:07.887" v="236" actId="1076"/>
        <pc:sldMkLst>
          <pc:docMk/>
          <pc:sldMk cId="0" sldId="750"/>
        </pc:sldMkLst>
      </pc:sldChg>
      <pc:sldChg chg="addSp modSp mod">
        <pc:chgData name="贵申 王" userId="201fba2491c5f930" providerId="LiveId" clId="{20BA80D9-35BC-4237-B7E3-24624BF0695A}" dt="2024-11-16T04:37:48.767" v="219" actId="14100"/>
        <pc:sldMkLst>
          <pc:docMk/>
          <pc:sldMk cId="0" sldId="751"/>
        </pc:sldMkLst>
      </pc:sldChg>
      <pc:sldChg chg="addSp modSp mod">
        <pc:chgData name="贵申 王" userId="201fba2491c5f930" providerId="LiveId" clId="{20BA80D9-35BC-4237-B7E3-24624BF0695A}" dt="2024-11-16T04:36:31.487" v="202" actId="1076"/>
        <pc:sldMkLst>
          <pc:docMk/>
          <pc:sldMk cId="0" sldId="752"/>
        </pc:sldMkLst>
      </pc:sldChg>
      <pc:sldChg chg="addSp modSp mod">
        <pc:chgData name="贵申 王" userId="201fba2491c5f930" providerId="LiveId" clId="{20BA80D9-35BC-4237-B7E3-24624BF0695A}" dt="2024-11-16T04:35:13.432" v="186" actId="1076"/>
        <pc:sldMkLst>
          <pc:docMk/>
          <pc:sldMk cId="0" sldId="753"/>
        </pc:sldMkLst>
      </pc:sldChg>
    </pc:docChg>
  </pc:docChgLst>
  <pc:docChgLst>
    <pc:chgData name="贵申 王" userId="201fba2491c5f930" providerId="LiveId" clId="{ED8AE14A-5A1C-4791-81BE-96578C0C4305}"/>
    <pc:docChg chg="custSel addSld delSld modSld">
      <pc:chgData name="贵申 王" userId="201fba2491c5f930" providerId="LiveId" clId="{ED8AE14A-5A1C-4791-81BE-96578C0C4305}" dt="2024-11-27T05:12:00.690" v="35" actId="20577"/>
      <pc:docMkLst>
        <pc:docMk/>
      </pc:docMkLst>
      <pc:sldChg chg="modSp mod">
        <pc:chgData name="贵申 王" userId="201fba2491c5f930" providerId="LiveId" clId="{ED8AE14A-5A1C-4791-81BE-96578C0C4305}" dt="2024-11-27T05:12:00.690" v="35" actId="20577"/>
        <pc:sldMkLst>
          <pc:docMk/>
          <pc:sldMk cId="0" sldId="750"/>
        </pc:sldMkLst>
      </pc:sldChg>
      <pc:sldChg chg="del">
        <pc:chgData name="贵申 王" userId="201fba2491c5f930" providerId="LiveId" clId="{ED8AE14A-5A1C-4791-81BE-96578C0C4305}" dt="2024-11-27T04:26:47.400" v="0" actId="47"/>
        <pc:sldMkLst>
          <pc:docMk/>
          <pc:sldMk cId="0" sldId="751"/>
        </pc:sldMkLst>
      </pc:sldChg>
      <pc:sldChg chg="modSp add mod">
        <pc:chgData name="贵申 王" userId="201fba2491c5f930" providerId="LiveId" clId="{ED8AE14A-5A1C-4791-81BE-96578C0C4305}" dt="2024-11-27T05:08:54.985" v="29"/>
        <pc:sldMkLst>
          <pc:docMk/>
          <pc:sldMk cId="3563561234" sldId="751"/>
        </pc:sldMkLst>
      </pc:sldChg>
      <pc:sldChg chg="del">
        <pc:chgData name="贵申 王" userId="201fba2491c5f930" providerId="LiveId" clId="{ED8AE14A-5A1C-4791-81BE-96578C0C4305}" dt="2024-11-27T04:26:48.752" v="1" actId="47"/>
        <pc:sldMkLst>
          <pc:docMk/>
          <pc:sldMk cId="0" sldId="752"/>
        </pc:sldMkLst>
      </pc:sldChg>
      <pc:sldChg chg="modSp add mod">
        <pc:chgData name="贵申 王" userId="201fba2491c5f930" providerId="LiveId" clId="{ED8AE14A-5A1C-4791-81BE-96578C0C4305}" dt="2024-11-27T05:09:12.546" v="30"/>
        <pc:sldMkLst>
          <pc:docMk/>
          <pc:sldMk cId="615738474" sldId="752"/>
        </pc:sldMkLst>
      </pc:sldChg>
      <pc:sldChg chg="del">
        <pc:chgData name="贵申 王" userId="201fba2491c5f930" providerId="LiveId" clId="{ED8AE14A-5A1C-4791-81BE-96578C0C4305}" dt="2024-11-27T04:26:49.318" v="2" actId="47"/>
        <pc:sldMkLst>
          <pc:docMk/>
          <pc:sldMk cId="0" sldId="753"/>
        </pc:sldMkLst>
      </pc:sldChg>
      <pc:sldChg chg="modSp add mod">
        <pc:chgData name="贵申 王" userId="201fba2491c5f930" providerId="LiveId" clId="{ED8AE14A-5A1C-4791-81BE-96578C0C4305}" dt="2024-11-27T05:09:33.496" v="31"/>
        <pc:sldMkLst>
          <pc:docMk/>
          <pc:sldMk cId="3335324725" sldId="753"/>
        </pc:sldMkLst>
      </pc:sldChg>
    </pc:docChg>
  </pc:docChgLst>
  <pc:docChgLst>
    <pc:chgData name="贵申 王" userId="201fba2491c5f930" providerId="LiveId" clId="{790CC074-D568-4533-882B-594D55DA92A6}"/>
    <pc:docChg chg="custSel addSld delSld modSld sldOrd">
      <pc:chgData name="贵申 王" userId="201fba2491c5f930" providerId="LiveId" clId="{790CC074-D568-4533-882B-594D55DA92A6}" dt="2024-12-06T03:44:57.118" v="289" actId="20577"/>
      <pc:docMkLst>
        <pc:docMk/>
      </pc:docMkLst>
      <pc:sldChg chg="modSp mod">
        <pc:chgData name="贵申 王" userId="201fba2491c5f930" providerId="LiveId" clId="{790CC074-D568-4533-882B-594D55DA92A6}" dt="2024-12-06T03:43:09.135" v="277" actId="20577"/>
        <pc:sldMkLst>
          <pc:docMk/>
          <pc:sldMk cId="0" sldId="750"/>
        </pc:sldMkLst>
      </pc:sldChg>
      <pc:sldChg chg="modSp add mod">
        <pc:chgData name="贵申 王" userId="201fba2491c5f930" providerId="LiveId" clId="{790CC074-D568-4533-882B-594D55DA92A6}" dt="2024-12-06T03:43:17.831" v="281" actId="20577"/>
        <pc:sldMkLst>
          <pc:docMk/>
          <pc:sldMk cId="3470090091" sldId="751"/>
        </pc:sldMkLst>
      </pc:sldChg>
      <pc:sldChg chg="del">
        <pc:chgData name="贵申 王" userId="201fba2491c5f930" providerId="LiveId" clId="{790CC074-D568-4533-882B-594D55DA92A6}" dt="2024-12-06T02:37:28.677" v="0" actId="47"/>
        <pc:sldMkLst>
          <pc:docMk/>
          <pc:sldMk cId="3563561234" sldId="751"/>
        </pc:sldMkLst>
      </pc:sldChg>
      <pc:sldChg chg="del">
        <pc:chgData name="贵申 王" userId="201fba2491c5f930" providerId="LiveId" clId="{790CC074-D568-4533-882B-594D55DA92A6}" dt="2024-12-06T02:37:29.085" v="1" actId="47"/>
        <pc:sldMkLst>
          <pc:docMk/>
          <pc:sldMk cId="615738474" sldId="752"/>
        </pc:sldMkLst>
      </pc:sldChg>
      <pc:sldChg chg="modSp add mod ord">
        <pc:chgData name="贵申 王" userId="201fba2491c5f930" providerId="LiveId" clId="{790CC074-D568-4533-882B-594D55DA92A6}" dt="2024-12-06T03:38:42.241" v="225" actId="20577"/>
        <pc:sldMkLst>
          <pc:docMk/>
          <pc:sldMk cId="1999996082" sldId="752"/>
        </pc:sldMkLst>
      </pc:sldChg>
      <pc:sldChg chg="modSp add mod">
        <pc:chgData name="贵申 王" userId="201fba2491c5f930" providerId="LiveId" clId="{790CC074-D568-4533-882B-594D55DA92A6}" dt="2024-12-06T03:38:53.074" v="229" actId="20577"/>
        <pc:sldMkLst>
          <pc:docMk/>
          <pc:sldMk cId="2760664139" sldId="753"/>
        </pc:sldMkLst>
      </pc:sldChg>
      <pc:sldChg chg="del">
        <pc:chgData name="贵申 王" userId="201fba2491c5f930" providerId="LiveId" clId="{790CC074-D568-4533-882B-594D55DA92A6}" dt="2024-12-06T02:37:29.651" v="2" actId="47"/>
        <pc:sldMkLst>
          <pc:docMk/>
          <pc:sldMk cId="3335324725" sldId="753"/>
        </pc:sldMkLst>
      </pc:sldChg>
      <pc:sldChg chg="modSp add mod ord">
        <pc:chgData name="贵申 王" userId="201fba2491c5f930" providerId="LiveId" clId="{790CC074-D568-4533-882B-594D55DA92A6}" dt="2024-12-06T03:44:01.440" v="285" actId="20577"/>
        <pc:sldMkLst>
          <pc:docMk/>
          <pc:sldMk cId="114965254" sldId="754"/>
        </pc:sldMkLst>
      </pc:sldChg>
      <pc:sldChg chg="modSp add mod ord">
        <pc:chgData name="贵申 王" userId="201fba2491c5f930" providerId="LiveId" clId="{790CC074-D568-4533-882B-594D55DA92A6}" dt="2024-12-06T03:44:57.118" v="289" actId="20577"/>
        <pc:sldMkLst>
          <pc:docMk/>
          <pc:sldMk cId="1507281858" sldId="755"/>
        </pc:sldMkLst>
      </pc:sldChg>
    </pc:docChg>
  </pc:docChgLst>
  <pc:docChgLst>
    <pc:chgData name="贵申" userId="201fba2491c5f930" providerId="LiveId" clId="{2320A483-312B-42D4-8373-41CD85ECE48C}"/>
    <pc:docChg chg="addSld modSld">
      <pc:chgData name="贵申" userId="201fba2491c5f930" providerId="LiveId" clId="{2320A483-312B-42D4-8373-41CD85ECE48C}" dt="2023-08-08T19:43:39.669" v="3" actId="1076"/>
      <pc:docMkLst>
        <pc:docMk/>
      </pc:docMkLst>
      <pc:sldChg chg="add">
        <pc:chgData name="贵申" userId="201fba2491c5f930" providerId="LiveId" clId="{2320A483-312B-42D4-8373-41CD85ECE48C}" dt="2023-07-27T18:20:39.012" v="0"/>
        <pc:sldMkLst>
          <pc:docMk/>
          <pc:sldMk cId="0" sldId="750"/>
        </pc:sldMkLst>
      </pc:sldChg>
      <pc:sldChg chg="add">
        <pc:chgData name="贵申" userId="201fba2491c5f930" providerId="LiveId" clId="{2320A483-312B-42D4-8373-41CD85ECE48C}" dt="2023-07-27T18:20:39.012" v="0"/>
        <pc:sldMkLst>
          <pc:docMk/>
          <pc:sldMk cId="0" sldId="751"/>
        </pc:sldMkLst>
      </pc:sldChg>
      <pc:sldChg chg="modSp add">
        <pc:chgData name="贵申" userId="201fba2491c5f930" providerId="LiveId" clId="{2320A483-312B-42D4-8373-41CD85ECE48C}" dt="2023-08-08T19:43:39.669" v="3" actId="1076"/>
        <pc:sldMkLst>
          <pc:docMk/>
          <pc:sldMk cId="0" sldId="752"/>
        </pc:sldMkLst>
      </pc:sldChg>
      <pc:sldChg chg="modSp add mod">
        <pc:chgData name="贵申" userId="201fba2491c5f930" providerId="LiveId" clId="{2320A483-312B-42D4-8373-41CD85ECE48C}" dt="2023-08-08T19:39:22.166" v="2" actId="20577"/>
        <pc:sldMkLst>
          <pc:docMk/>
          <pc:sldMk cId="0" sldId="75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55108-5C95-4043-9A1D-D0B1CE8F202A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278FA-FDF1-4533-88D2-328206494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4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C6E01E01-CDD5-A2AD-FD1A-0977884311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91E4B-F88E-4346-9C80-232FD1CFF7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C9100552-32CF-9C15-B9CA-D10D0F908D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9DE96DF3-811E-3E05-1F80-C2B97416D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B0C17-8AF9-067E-F887-808D6AB4A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99EEAE98-69D8-F7EB-B011-3C9B8DB7AA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91E4B-F88E-4346-9C80-232FD1CFF7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3923A0D8-9A20-A98F-5AC4-848B158B43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D6783534-236A-BD00-5A97-2D5999348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4997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101FC-F514-8C56-BC7E-232476A47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2C3379C7-86D1-03FC-B6A5-F015CCA3E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91E4B-F88E-4346-9C80-232FD1CFF7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F9DD6F97-5330-0EFD-9492-FD3DF4816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ABA2C129-56EF-5B7A-51BE-2500D4414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0373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F58A2-2711-D9C9-F1D9-4B65D0F07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94E05626-5D85-FC7F-C765-55DC06956E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91E4B-F88E-4346-9C80-232FD1CFF7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31B3D196-9B27-CE4C-FE1A-FFC12EA1C3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46F08B95-DA3A-CB22-C74A-404FFF000F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223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821C16-A3CF-4E6C-D18F-A988BA1EC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C03F33A2-BE4A-956D-C6C5-223FD241C6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91E4B-F88E-4346-9C80-232FD1CFF7B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BCAFAA54-CE7A-9E80-E173-8DB90C57D5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E6CD834E-EAA9-889C-1535-2F50E77B8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106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F339-0089-7BC8-2FE8-3CBF8CB9F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36542-915E-1DE1-95A8-18C10750F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159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11BF52CF-7F04-C630-93EA-AA10DCF4E6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00CE81FE-C0CE-1CE8-0546-A3B41BF76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6F1C9710-DFB6-5363-97C5-5981AEE2FC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A6A0D-1954-4BC6-980C-D8C8D9EF7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47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679DC943-9069-4801-1E8A-1218F9D55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5742F2F9-229F-59E4-AFA9-BB6485685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AD519F7E-29D3-4033-A5AC-4C6A6B1EAF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8F00B-0776-4361-9167-F8448BBCE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80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28240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141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052D4C94-A157-2FEF-961B-00FFA695E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71" y="457200"/>
            <a:ext cx="1011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142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All Glory, Laud and Honor 1/5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4561880B-7D6C-01B8-AA97-AED7FCF4695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43100" y="4214813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8CC6701-AED3-F400-D594-DB772386C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94" y="1886455"/>
            <a:ext cx="9510208" cy="434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1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无量赞美和荣光，全归救世君王；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“高高在上和散那！”当年孩童歌唱。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以色列民之大君，大卫王室之孙，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奉父圣名来世界，当受万民称颂。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lang="en-US" altLang="zh-CN" sz="2000" dirty="0">
              <a:solidFill>
                <a:prstClr val="black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 glory, laud, and honor to You, Redeemer, King!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whom the lips of children made sweet hosannas ring.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You are the King of Israel and David's royal Son,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Now in the Lord's name coming, our King and Blessed One.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B7B3D-009B-2A83-6F0E-7108BDB9E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C279EBB9-8B21-31DC-5638-B0FA197F0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71" y="457200"/>
            <a:ext cx="1011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142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All Glory, Laud and Honor 2/5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0BDE53EF-62C1-5C14-165C-3167FE35BCA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43100" y="4214813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E455B6F-C577-ACB4-F923-852FCB5E9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94" y="1886455"/>
            <a:ext cx="9510208" cy="434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2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无量赞美和荣光，全归救世君王；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“高高在上和散那！”当年孩童歌唱。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天使天军，无量数，在天颂赞主名；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受造万物与万民在地高歌相应。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lang="en-US" altLang="zh-CN" sz="2000" dirty="0">
              <a:solidFill>
                <a:prstClr val="black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 glory, laud, and honor to You, Redeemer, King!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whom the lips of children made sweet hosannas ring.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company of angels are praising You on high;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Creation and all mortals in chorus make reply.</a:t>
            </a:r>
          </a:p>
        </p:txBody>
      </p:sp>
    </p:spTree>
    <p:extLst>
      <p:ext uri="{BB962C8B-B14F-4D97-AF65-F5344CB8AC3E}">
        <p14:creationId xmlns:p14="http://schemas.microsoft.com/office/powerpoint/2010/main" val="417109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ED1E1-4F7B-C535-BDF3-6A688FEDA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181D96CA-7042-43FF-4ABC-7ED902B11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71" y="457200"/>
            <a:ext cx="1011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142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All Glory, Laud and Honor 3/5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0AF325C0-1F7A-E791-FE32-1DD17D2EF63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43100" y="4214813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FFC777C-4446-37A2-FD92-E1679022B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94" y="1886455"/>
            <a:ext cx="9510208" cy="434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3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无量赞美和荣光，全归救世君王；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“高高在上和散那！”当年孩童歌唱。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彼时选民迎救主，欢然挥动棕枝；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如今我们同奉献丶颂赞丶祈祷丶歌诗。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lang="en-US" altLang="zh-CN" sz="2000" dirty="0">
              <a:solidFill>
                <a:prstClr val="black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 glory, laud, and honor to You, Redeemer, King!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whom the lips of children made sweet hosannas ring.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multitude of pilgrims with palms before You went.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Our praise and prayer and anthems before You we present.</a:t>
            </a:r>
          </a:p>
        </p:txBody>
      </p:sp>
    </p:spTree>
    <p:extLst>
      <p:ext uri="{BB962C8B-B14F-4D97-AF65-F5344CB8AC3E}">
        <p14:creationId xmlns:p14="http://schemas.microsoft.com/office/powerpoint/2010/main" val="67929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61A078-6910-7ADE-C940-08C49B40D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E63D51D7-274F-1062-A74F-AF0253D29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71" y="457200"/>
            <a:ext cx="1011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142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All Glory, Laud and Honor 4/5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BBA85694-97A5-CD52-896F-9E536C237AB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43100" y="4214813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6645805-6663-7357-DD43-DAB846C98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94" y="1886455"/>
            <a:ext cx="9510208" cy="434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4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无量赞美和荣光，全归救世君王；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“高高在上和散那！”当年孩童歌唱。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主未受难舍身时，祂们向主歌颂；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如今在主升天后，我们同献心声。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lang="en-US" altLang="zh-CN" sz="2000" dirty="0">
              <a:solidFill>
                <a:prstClr val="black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 glory, laud, and honor to You, Redeemer, King!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whom the lips of children made sweet hosannas ring.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You, before Your Passion, they sang their hymns of praise.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You, now high exalted, our melody we raise.</a:t>
            </a:r>
          </a:p>
        </p:txBody>
      </p:sp>
    </p:spTree>
    <p:extLst>
      <p:ext uri="{BB962C8B-B14F-4D97-AF65-F5344CB8AC3E}">
        <p14:creationId xmlns:p14="http://schemas.microsoft.com/office/powerpoint/2010/main" val="4179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4179B-446D-A898-1F02-2A6670108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AF42D18F-5491-A559-A897-B31BF01C9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71" y="457200"/>
            <a:ext cx="101174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142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All Glory, Laud and Honor 5/5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7A604B6B-5A59-DE06-474B-0A06C666B07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43100" y="4214813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4C6AE25-2DAC-477F-4B4B-B854FBFA7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894" y="1886455"/>
            <a:ext cx="9510208" cy="434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5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无量赞美和荣光，全归救世君王；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“高高在上和散那！”当年孩童歌唱。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施恩之主最善良，曾受选民称赞；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恳求如今也接受我等祈祷颂扬。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lang="en-US" altLang="zh-CN" sz="2000" dirty="0">
              <a:solidFill>
                <a:prstClr val="black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 glory, laud, and honor to You, Redeemer, King!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whom the lips of children made sweet hosannas ring.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Their praises You accepted; accept the prayers we bring,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Great author of all goodness, O good and gracious King.</a:t>
            </a:r>
          </a:p>
        </p:txBody>
      </p:sp>
    </p:spTree>
    <p:extLst>
      <p:ext uri="{BB962C8B-B14F-4D97-AF65-F5344CB8AC3E}">
        <p14:creationId xmlns:p14="http://schemas.microsoft.com/office/powerpoint/2010/main" val="698382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634</Words>
  <Application>Microsoft Office PowerPoint</Application>
  <PresentationFormat>Widescreen</PresentationFormat>
  <Paragraphs>60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Microsoft YaHei</vt:lpstr>
      <vt:lpstr>TSC FLi S5 TT</vt:lpstr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1</cp:revision>
  <dcterms:created xsi:type="dcterms:W3CDTF">2023-07-27T18:20:06Z</dcterms:created>
  <dcterms:modified xsi:type="dcterms:W3CDTF">2025-04-11T00:59:35Z</dcterms:modified>
</cp:coreProperties>
</file>